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1602700" cy="1296193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083">
          <p15:clr>
            <a:srgbClr val="000000"/>
          </p15:clr>
        </p15:guide>
        <p15:guide id="2" pos="6804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jILBxUT6ESnc1X+Xlnc8Yse1mxT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1392" y="72"/>
      </p:cViewPr>
      <p:guideLst>
        <p:guide orient="horz" pos="4083"/>
        <p:guide pos="68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1485900" y="690562"/>
            <a:ext cx="18630900" cy="250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>
            <a:off x="1485185" y="3450516"/>
            <a:ext cx="9181148" cy="8224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7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2"/>
          </p:nvPr>
        </p:nvSpPr>
        <p:spPr>
          <a:xfrm>
            <a:off x="10936367" y="3450516"/>
            <a:ext cx="9181148" cy="8224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7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dt" idx="10"/>
          </p:nvPr>
        </p:nvSpPr>
        <p:spPr>
          <a:xfrm>
            <a:off x="1485900" y="12014200"/>
            <a:ext cx="4859337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ftr" idx="11"/>
          </p:nvPr>
        </p:nvSpPr>
        <p:spPr>
          <a:xfrm>
            <a:off x="7156450" y="12014200"/>
            <a:ext cx="7289800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15257462" y="12014200"/>
            <a:ext cx="4859337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1485900" y="690562"/>
            <a:ext cx="18630900" cy="250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>
            <a:off x="1485900" y="3451225"/>
            <a:ext cx="18630900" cy="8223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7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1485900" y="12014200"/>
            <a:ext cx="4859337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7156450" y="12014200"/>
            <a:ext cx="7289800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15257462" y="12014200"/>
            <a:ext cx="4859337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ctrTitle"/>
          </p:nvPr>
        </p:nvSpPr>
        <p:spPr>
          <a:xfrm>
            <a:off x="2700338" y="2121319"/>
            <a:ext cx="16202025" cy="4512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6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subTitle" idx="1"/>
          </p:nvPr>
        </p:nvSpPr>
        <p:spPr>
          <a:xfrm>
            <a:off x="2700338" y="6808020"/>
            <a:ext cx="16202025" cy="3129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775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/>
            </a:lvl1pPr>
            <a:lvl2pPr lvl="1" algn="ctr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2pPr>
            <a:lvl3pPr lvl="2" algn="ctr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3pPr>
            <a:lvl4pPr lvl="3" algn="ctr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4pPr>
            <a:lvl5pPr lvl="4" algn="ctr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5pPr>
            <a:lvl6pPr lvl="5" algn="ctr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6pPr>
            <a:lvl7pPr lvl="6" algn="ctr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7pPr>
            <a:lvl8pPr lvl="7" algn="ctr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8pPr>
            <a:lvl9pPr lvl="8" algn="ctr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1485900" y="12014200"/>
            <a:ext cx="4859337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7156450" y="12014200"/>
            <a:ext cx="7289800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15257462" y="12014200"/>
            <a:ext cx="4859337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 rot="5400000">
            <a:off x="12296152" y="3853383"/>
            <a:ext cx="10984644" cy="46580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 rot="5400000">
            <a:off x="2844970" y="-669682"/>
            <a:ext cx="10984644" cy="1370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7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1485900" y="12014200"/>
            <a:ext cx="4859337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7156450" y="12014200"/>
            <a:ext cx="7289800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15257462" y="12014200"/>
            <a:ext cx="4859337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1485900" y="690562"/>
            <a:ext cx="18630900" cy="250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 rot="5400000">
            <a:off x="6689725" y="-1752600"/>
            <a:ext cx="8223250" cy="1863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7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dt" idx="10"/>
          </p:nvPr>
        </p:nvSpPr>
        <p:spPr>
          <a:xfrm>
            <a:off x="1485900" y="12014200"/>
            <a:ext cx="4859337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ftr" idx="11"/>
          </p:nvPr>
        </p:nvSpPr>
        <p:spPr>
          <a:xfrm>
            <a:off x="7156450" y="12014200"/>
            <a:ext cx="7289800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15257462" y="12014200"/>
            <a:ext cx="4859337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1488001" y="864129"/>
            <a:ext cx="6967432" cy="3024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6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>
            <a:spLocks noGrp="1"/>
          </p:cNvSpPr>
          <p:nvPr>
            <p:ph type="pic" idx="2"/>
          </p:nvPr>
        </p:nvSpPr>
        <p:spPr>
          <a:xfrm>
            <a:off x="9183961" y="1866280"/>
            <a:ext cx="10936368" cy="9211378"/>
          </a:xfrm>
          <a:prstGeom prst="rect">
            <a:avLst/>
          </a:prstGeom>
          <a:noFill/>
          <a:ln>
            <a:noFill/>
          </a:ln>
        </p:spPr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1488001" y="3888582"/>
            <a:ext cx="6967432" cy="7204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7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marL="914400" lvl="1" indent="-2286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/>
            </a:lvl2pPr>
            <a:lvl3pPr marL="1371600" lvl="2" indent="-2286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/>
            </a:lvl3pPr>
            <a:lvl4pPr marL="1828800" lvl="3" indent="-2286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4pPr>
            <a:lvl5pPr marL="2286000" lvl="4" indent="-2286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5pPr>
            <a:lvl6pPr marL="2743200" lvl="5" indent="-2286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6pPr>
            <a:lvl7pPr marL="3200400" lvl="6" indent="-2286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7pPr>
            <a:lvl8pPr marL="3657600" lvl="7" indent="-2286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8pPr>
            <a:lvl9pPr marL="4114800" lvl="8" indent="-2286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dt" idx="10"/>
          </p:nvPr>
        </p:nvSpPr>
        <p:spPr>
          <a:xfrm>
            <a:off x="1485900" y="12014200"/>
            <a:ext cx="4859337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ftr" idx="11"/>
          </p:nvPr>
        </p:nvSpPr>
        <p:spPr>
          <a:xfrm>
            <a:off x="7156450" y="12014200"/>
            <a:ext cx="7289800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sldNum" idx="12"/>
          </p:nvPr>
        </p:nvSpPr>
        <p:spPr>
          <a:xfrm>
            <a:off x="15257462" y="12014200"/>
            <a:ext cx="4859337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1488001" y="864129"/>
            <a:ext cx="6967432" cy="3024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6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9183961" y="1866280"/>
            <a:ext cx="10936368" cy="92113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584200" algn="l">
              <a:lnSpc>
                <a:spcPct val="90000"/>
              </a:lnSpc>
              <a:spcBef>
                <a:spcPts val="1775"/>
              </a:spcBef>
              <a:spcAft>
                <a:spcPts val="0"/>
              </a:spcAft>
              <a:buClr>
                <a:schemeClr val="dk1"/>
              </a:buClr>
              <a:buSzPts val="5600"/>
              <a:buChar char="•"/>
              <a:defRPr sz="5600"/>
            </a:lvl1pPr>
            <a:lvl2pPr marL="914400" lvl="1" indent="-5461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5000"/>
              <a:buChar char="•"/>
              <a:defRPr sz="5000"/>
            </a:lvl2pPr>
            <a:lvl3pPr marL="1371600" lvl="2" indent="-4953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4200"/>
              <a:buChar char="•"/>
              <a:defRPr sz="4200"/>
            </a:lvl3pPr>
            <a:lvl4pPr marL="1828800" lvl="3" indent="-4572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/>
            </a:lvl4pPr>
            <a:lvl5pPr marL="2286000" lvl="4" indent="-4572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/>
            </a:lvl5pPr>
            <a:lvl6pPr marL="2743200" lvl="5" indent="-4572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/>
            </a:lvl6pPr>
            <a:lvl7pPr marL="3200400" lvl="6" indent="-4572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/>
            </a:lvl7pPr>
            <a:lvl8pPr marL="3657600" lvl="7" indent="-4572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/>
            </a:lvl8pPr>
            <a:lvl9pPr marL="4114800" lvl="8" indent="-4572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2"/>
          </p:nvPr>
        </p:nvSpPr>
        <p:spPr>
          <a:xfrm>
            <a:off x="1488001" y="3888582"/>
            <a:ext cx="6967432" cy="7204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7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marL="914400" lvl="1" indent="-2286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/>
            </a:lvl2pPr>
            <a:lvl3pPr marL="1371600" lvl="2" indent="-2286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/>
            </a:lvl3pPr>
            <a:lvl4pPr marL="1828800" lvl="3" indent="-2286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4pPr>
            <a:lvl5pPr marL="2286000" lvl="4" indent="-2286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5pPr>
            <a:lvl6pPr marL="2743200" lvl="5" indent="-2286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6pPr>
            <a:lvl7pPr marL="3200400" lvl="6" indent="-2286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7pPr>
            <a:lvl8pPr marL="3657600" lvl="7" indent="-2286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8pPr>
            <a:lvl9pPr marL="4114800" lvl="8" indent="-2286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dt" idx="10"/>
          </p:nvPr>
        </p:nvSpPr>
        <p:spPr>
          <a:xfrm>
            <a:off x="1485900" y="12014200"/>
            <a:ext cx="4859337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ftr" idx="11"/>
          </p:nvPr>
        </p:nvSpPr>
        <p:spPr>
          <a:xfrm>
            <a:off x="7156450" y="12014200"/>
            <a:ext cx="7289800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15257462" y="12014200"/>
            <a:ext cx="4859337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>
            <a:spLocks noGrp="1"/>
          </p:cNvSpPr>
          <p:nvPr>
            <p:ph type="dt" idx="10"/>
          </p:nvPr>
        </p:nvSpPr>
        <p:spPr>
          <a:xfrm>
            <a:off x="1485900" y="12014200"/>
            <a:ext cx="4859337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ftr" idx="11"/>
          </p:nvPr>
        </p:nvSpPr>
        <p:spPr>
          <a:xfrm>
            <a:off x="7156450" y="12014200"/>
            <a:ext cx="7289800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15257462" y="12014200"/>
            <a:ext cx="4859337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 txBox="1">
            <a:spLocks noGrp="1"/>
          </p:cNvSpPr>
          <p:nvPr>
            <p:ph type="title"/>
          </p:nvPr>
        </p:nvSpPr>
        <p:spPr>
          <a:xfrm>
            <a:off x="1485900" y="690562"/>
            <a:ext cx="18630900" cy="250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dt" idx="10"/>
          </p:nvPr>
        </p:nvSpPr>
        <p:spPr>
          <a:xfrm>
            <a:off x="1485900" y="12014200"/>
            <a:ext cx="4859337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ftr" idx="11"/>
          </p:nvPr>
        </p:nvSpPr>
        <p:spPr>
          <a:xfrm>
            <a:off x="7156450" y="12014200"/>
            <a:ext cx="7289800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ldNum" idx="12"/>
          </p:nvPr>
        </p:nvSpPr>
        <p:spPr>
          <a:xfrm>
            <a:off x="15257462" y="12014200"/>
            <a:ext cx="4859337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>
            <a:spLocks noGrp="1"/>
          </p:cNvSpPr>
          <p:nvPr>
            <p:ph type="title"/>
          </p:nvPr>
        </p:nvSpPr>
        <p:spPr>
          <a:xfrm>
            <a:off x="1487999" y="690104"/>
            <a:ext cx="18632329" cy="2505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1488001" y="3177477"/>
            <a:ext cx="9138954" cy="1557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775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 b="1"/>
            </a:lvl1pPr>
            <a:lvl2pPr marL="914400" lvl="1" indent="-2286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/>
            </a:lvl2pPr>
            <a:lvl3pPr marL="1371600" lvl="2" indent="-2286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 b="1"/>
            </a:lvl3pPr>
            <a:lvl4pPr marL="1828800" lvl="3" indent="-2286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4pPr>
            <a:lvl5pPr marL="2286000" lvl="4" indent="-2286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5pPr>
            <a:lvl6pPr marL="2743200" lvl="5" indent="-2286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6pPr>
            <a:lvl7pPr marL="3200400" lvl="6" indent="-2286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7pPr>
            <a:lvl8pPr marL="3657600" lvl="7" indent="-2286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8pPr>
            <a:lvl9pPr marL="4114800" lvl="8" indent="-2286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2"/>
          </p:nvPr>
        </p:nvSpPr>
        <p:spPr>
          <a:xfrm>
            <a:off x="1488001" y="4734709"/>
            <a:ext cx="9138954" cy="6964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7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3"/>
          </p:nvPr>
        </p:nvSpPr>
        <p:spPr>
          <a:xfrm>
            <a:off x="10936368" y="3177477"/>
            <a:ext cx="9183961" cy="1557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775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 b="1"/>
            </a:lvl1pPr>
            <a:lvl2pPr marL="914400" lvl="1" indent="-2286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/>
            </a:lvl2pPr>
            <a:lvl3pPr marL="1371600" lvl="2" indent="-2286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 b="1"/>
            </a:lvl3pPr>
            <a:lvl4pPr marL="1828800" lvl="3" indent="-2286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4pPr>
            <a:lvl5pPr marL="2286000" lvl="4" indent="-2286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5pPr>
            <a:lvl6pPr marL="2743200" lvl="5" indent="-2286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6pPr>
            <a:lvl7pPr marL="3200400" lvl="6" indent="-2286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7pPr>
            <a:lvl8pPr marL="3657600" lvl="7" indent="-2286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8pPr>
            <a:lvl9pPr marL="4114800" lvl="8" indent="-2286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body" idx="4"/>
          </p:nvPr>
        </p:nvSpPr>
        <p:spPr>
          <a:xfrm>
            <a:off x="10936368" y="4734709"/>
            <a:ext cx="9183961" cy="6964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7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dt" idx="10"/>
          </p:nvPr>
        </p:nvSpPr>
        <p:spPr>
          <a:xfrm>
            <a:off x="1485900" y="12014200"/>
            <a:ext cx="4859337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ftr" idx="11"/>
          </p:nvPr>
        </p:nvSpPr>
        <p:spPr>
          <a:xfrm>
            <a:off x="7156450" y="12014200"/>
            <a:ext cx="7289800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sldNum" idx="12"/>
          </p:nvPr>
        </p:nvSpPr>
        <p:spPr>
          <a:xfrm>
            <a:off x="15257462" y="12014200"/>
            <a:ext cx="4859337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>
            <a:spLocks noGrp="1"/>
          </p:cNvSpPr>
          <p:nvPr>
            <p:ph type="title"/>
          </p:nvPr>
        </p:nvSpPr>
        <p:spPr>
          <a:xfrm>
            <a:off x="1473934" y="3231485"/>
            <a:ext cx="18632329" cy="53918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6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473934" y="8674299"/>
            <a:ext cx="18632329" cy="2835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775"/>
              </a:spcBef>
              <a:spcAft>
                <a:spcPts val="0"/>
              </a:spcAft>
              <a:buClr>
                <a:srgbClr val="888888"/>
              </a:buClr>
              <a:buSzPts val="4200"/>
              <a:buNone/>
              <a:defRPr sz="42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rgbClr val="888888"/>
              </a:buClr>
              <a:buSzPts val="3600"/>
              <a:buNone/>
              <a:defRPr sz="36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 sz="32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1485900" y="12014200"/>
            <a:ext cx="4859337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7156450" y="12014200"/>
            <a:ext cx="7289800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15257462" y="12014200"/>
            <a:ext cx="4859337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485900" y="690562"/>
            <a:ext cx="18630900" cy="250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485900" y="3451225"/>
            <a:ext cx="18630900" cy="8223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46100" algn="l" rtl="0">
              <a:lnSpc>
                <a:spcPct val="90000"/>
              </a:lnSpc>
              <a:spcBef>
                <a:spcPts val="1775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Char char="•"/>
              <a:defRPr sz="5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95300" algn="l" rtl="0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57200" algn="l" rtl="0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31800" algn="l" rtl="0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31800" algn="l" rtl="0">
              <a:lnSpc>
                <a:spcPct val="90000"/>
              </a:lnSpc>
              <a:spcBef>
                <a:spcPts val="888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31800" algn="l" rtl="0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31800" algn="l" rtl="0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31800" algn="l" rtl="0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31800" algn="l" rtl="0">
              <a:lnSpc>
                <a:spcPct val="90000"/>
              </a:lnSpc>
              <a:spcBef>
                <a:spcPts val="886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1485900" y="12014200"/>
            <a:ext cx="4859337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7156450" y="12014200"/>
            <a:ext cx="7289800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15257462" y="12014200"/>
            <a:ext cx="4859337" cy="68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Font typeface="Calibri"/>
              <a:buNone/>
              <a:defRPr sz="2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title"/>
          </p:nvPr>
        </p:nvSpPr>
        <p:spPr>
          <a:xfrm>
            <a:off x="750887" y="514350"/>
            <a:ext cx="18537237" cy="1960562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Title</a:t>
            </a:r>
            <a:br>
              <a:rPr lang="en-US" sz="27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000" b="1" i="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Author</a:t>
            </a:r>
            <a:r>
              <a:rPr lang="en-US" sz="3000" b="1" i="0" u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3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en-US" sz="3000" b="1" i="0" u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r>
              <a:rPr lang="en-US" sz="3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Author</a:t>
            </a:r>
            <a:r>
              <a:rPr lang="en-US" sz="3000" b="1" i="0" u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3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n-US" sz="23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b="0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St. Paul’s College, Kalamssery</a:t>
            </a:r>
            <a:endParaRPr/>
          </a:p>
        </p:txBody>
      </p:sp>
      <p:sp>
        <p:nvSpPr>
          <p:cNvPr id="85" name="Google Shape;85;p1"/>
          <p:cNvSpPr txBox="1">
            <a:spLocks noGrp="1"/>
          </p:cNvSpPr>
          <p:nvPr>
            <p:ph type="body" idx="1"/>
          </p:nvPr>
        </p:nvSpPr>
        <p:spPr>
          <a:xfrm>
            <a:off x="728662" y="2741612"/>
            <a:ext cx="6537325" cy="9644062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Introduction  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(Heading – Bold Arial – 24 font size)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Description (Normal - Arial – 24 font size)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Materials &amp; Methods 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(Heading – Bold Arial – 24 font size)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Description (Normal - Arial – 24 font size)</a:t>
            </a:r>
            <a:endParaRPr/>
          </a:p>
          <a:p>
            <a:pPr marL="404813" marR="0" lvl="0" indent="-252413" algn="l" rtl="0">
              <a:lnSpc>
                <a:spcPct val="90000"/>
              </a:lnSpc>
              <a:spcBef>
                <a:spcPts val="17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14295437" y="2741612"/>
            <a:ext cx="6535737" cy="9644062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Discussion 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(Heading – Bold Arial – 24 font size)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Description (Normal - Arial – 24 font size)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Conclusion 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(Heading – Bold Arial – 24 font size)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Description (Normal - Arial – 24 font size)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References 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(Heading – Bold Arial – 18 font size)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Description (Normal - Arial – 18 font size)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Acknowledgements 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(Heading – Bold Arial – 18 font size)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Description (Normal - 18 font size)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7512050" y="2741612"/>
            <a:ext cx="6535737" cy="9644062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Results 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(Heading – Bold Arial – 24 font size)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Description (Normal - Arial – 24 font size)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19419887" y="520700"/>
            <a:ext cx="1411287" cy="1954212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5950" tIns="37975" rIns="75950" bIns="379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e-Poster</a:t>
            </a:r>
            <a:endParaRPr sz="240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No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</Words>
  <Application>Microsoft Office PowerPoint</Application>
  <PresentationFormat>Custom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Title Author1.* Author2  St. Paul’s College, Kalamssery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Author1.* Author2  St. Paul’s College, Kalamssery</dc:title>
  <dc:creator>Dr. K Sunil Mohamed</dc:creator>
  <cp:lastModifiedBy>Johan Raphael</cp:lastModifiedBy>
  <cp:revision>1</cp:revision>
  <dcterms:created xsi:type="dcterms:W3CDTF">2019-12-12T10:10:04Z</dcterms:created>
  <dcterms:modified xsi:type="dcterms:W3CDTF">2023-09-26T03:46:39Z</dcterms:modified>
</cp:coreProperties>
</file>